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7" r:id="rId2"/>
  </p:sldIdLst>
  <p:sldSz cx="43811825" cy="24696738"/>
  <p:notesSz cx="9866313" cy="673576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7779" userDrawn="1">
          <p15:clr>
            <a:srgbClr val="A4A3A4"/>
          </p15:clr>
        </p15:guide>
        <p15:guide id="2" pos="13799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44375"/>
    <a:srgbClr val="33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290" autoAdjust="0"/>
    <p:restoredTop sz="94660"/>
  </p:normalViewPr>
  <p:slideViewPr>
    <p:cSldViewPr snapToGrid="0">
      <p:cViewPr>
        <p:scale>
          <a:sx n="33" d="100"/>
          <a:sy n="33" d="100"/>
        </p:scale>
        <p:origin x="-658" y="19"/>
      </p:cViewPr>
      <p:guideLst>
        <p:guide orient="horz" pos="7779"/>
        <p:guide pos="1379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476478" y="4041806"/>
            <a:ext cx="32858869" cy="8598124"/>
          </a:xfrm>
        </p:spPr>
        <p:txBody>
          <a:bodyPr anchor="b"/>
          <a:lstStyle>
            <a:lvl1pPr algn="ctr">
              <a:defRPr sz="21561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476478" y="12971506"/>
            <a:ext cx="32858869" cy="5962660"/>
          </a:xfrm>
        </p:spPr>
        <p:txBody>
          <a:bodyPr/>
          <a:lstStyle>
            <a:lvl1pPr marL="0" indent="0" algn="ctr">
              <a:buNone/>
              <a:defRPr sz="8624"/>
            </a:lvl1pPr>
            <a:lvl2pPr marL="1642948" indent="0" algn="ctr">
              <a:buNone/>
              <a:defRPr sz="7187"/>
            </a:lvl2pPr>
            <a:lvl3pPr marL="3285896" indent="0" algn="ctr">
              <a:buNone/>
              <a:defRPr sz="6468"/>
            </a:lvl3pPr>
            <a:lvl4pPr marL="4928845" indent="0" algn="ctr">
              <a:buNone/>
              <a:defRPr sz="5750"/>
            </a:lvl4pPr>
            <a:lvl5pPr marL="6571793" indent="0" algn="ctr">
              <a:buNone/>
              <a:defRPr sz="5750"/>
            </a:lvl5pPr>
            <a:lvl6pPr marL="8214741" indent="0" algn="ctr">
              <a:buNone/>
              <a:defRPr sz="5750"/>
            </a:lvl6pPr>
            <a:lvl7pPr marL="9857689" indent="0" algn="ctr">
              <a:buNone/>
              <a:defRPr sz="5750"/>
            </a:lvl7pPr>
            <a:lvl8pPr marL="11500637" indent="0" algn="ctr">
              <a:buNone/>
              <a:defRPr sz="5750"/>
            </a:lvl8pPr>
            <a:lvl9pPr marL="13143586" indent="0" algn="ctr">
              <a:buNone/>
              <a:defRPr sz="5750"/>
            </a:lvl9pPr>
          </a:lstStyle>
          <a:p>
            <a:r>
              <a:rPr lang="zh-TW" altLang="en-US"/>
              <a:t>按一下以編輯母片子標題樣式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D4058-D654-4576-A960-C1F11C3D2959}" type="datetimeFigureOut">
              <a:rPr lang="es-EC" smtClean="0"/>
              <a:t>4/9/2024</a:t>
            </a:fld>
            <a:endParaRPr lang="es-EC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C3E99-9211-4E1D-B69F-7C805077D63D}" type="slidenum">
              <a:rPr lang="es-EC" smtClean="0"/>
              <a:t>‹#›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755598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D4058-D654-4576-A960-C1F11C3D2959}" type="datetimeFigureOut">
              <a:rPr lang="es-EC" smtClean="0"/>
              <a:t>4/9/2024</a:t>
            </a:fld>
            <a:endParaRPr lang="es-EC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C3E99-9211-4E1D-B69F-7C805077D63D}" type="slidenum">
              <a:rPr lang="es-EC" smtClean="0"/>
              <a:t>‹#›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7938856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1352837" y="1314873"/>
            <a:ext cx="9446925" cy="20929344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12063" y="1314873"/>
            <a:ext cx="27793126" cy="20929344"/>
          </a:xfrm>
        </p:spPr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D4058-D654-4576-A960-C1F11C3D2959}" type="datetimeFigureOut">
              <a:rPr lang="es-EC" smtClean="0"/>
              <a:t>4/9/2024</a:t>
            </a:fld>
            <a:endParaRPr lang="es-EC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C3E99-9211-4E1D-B69F-7C805077D63D}" type="slidenum">
              <a:rPr lang="es-EC" smtClean="0"/>
              <a:t>‹#›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5003461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D4058-D654-4576-A960-C1F11C3D2959}" type="datetimeFigureOut">
              <a:rPr lang="es-EC" smtClean="0"/>
              <a:t>4/9/2024</a:t>
            </a:fld>
            <a:endParaRPr lang="es-EC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C3E99-9211-4E1D-B69F-7C805077D63D}" type="slidenum">
              <a:rPr lang="es-EC" smtClean="0"/>
              <a:t>‹#›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1013138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89244" y="6157038"/>
            <a:ext cx="37787699" cy="10273155"/>
          </a:xfrm>
        </p:spPr>
        <p:txBody>
          <a:bodyPr anchor="b"/>
          <a:lstStyle>
            <a:lvl1pPr>
              <a:defRPr sz="21561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89244" y="16527381"/>
            <a:ext cx="37787699" cy="5402410"/>
          </a:xfrm>
        </p:spPr>
        <p:txBody>
          <a:bodyPr/>
          <a:lstStyle>
            <a:lvl1pPr marL="0" indent="0">
              <a:buNone/>
              <a:defRPr sz="8624">
                <a:solidFill>
                  <a:schemeClr val="tx1">
                    <a:tint val="75000"/>
                  </a:schemeClr>
                </a:solidFill>
              </a:defRPr>
            </a:lvl1pPr>
            <a:lvl2pPr marL="1642948" indent="0">
              <a:buNone/>
              <a:defRPr sz="7187">
                <a:solidFill>
                  <a:schemeClr val="tx1">
                    <a:tint val="75000"/>
                  </a:schemeClr>
                </a:solidFill>
              </a:defRPr>
            </a:lvl2pPr>
            <a:lvl3pPr marL="3285896" indent="0">
              <a:buNone/>
              <a:defRPr sz="6468">
                <a:solidFill>
                  <a:schemeClr val="tx1">
                    <a:tint val="75000"/>
                  </a:schemeClr>
                </a:solidFill>
              </a:defRPr>
            </a:lvl3pPr>
            <a:lvl4pPr marL="4928845" indent="0">
              <a:buNone/>
              <a:defRPr sz="5750">
                <a:solidFill>
                  <a:schemeClr val="tx1">
                    <a:tint val="75000"/>
                  </a:schemeClr>
                </a:solidFill>
              </a:defRPr>
            </a:lvl4pPr>
            <a:lvl5pPr marL="6571793" indent="0">
              <a:buNone/>
              <a:defRPr sz="5750">
                <a:solidFill>
                  <a:schemeClr val="tx1">
                    <a:tint val="75000"/>
                  </a:schemeClr>
                </a:solidFill>
              </a:defRPr>
            </a:lvl5pPr>
            <a:lvl6pPr marL="8214741" indent="0">
              <a:buNone/>
              <a:defRPr sz="5750">
                <a:solidFill>
                  <a:schemeClr val="tx1">
                    <a:tint val="75000"/>
                  </a:schemeClr>
                </a:solidFill>
              </a:defRPr>
            </a:lvl6pPr>
            <a:lvl7pPr marL="9857689" indent="0">
              <a:buNone/>
              <a:defRPr sz="5750">
                <a:solidFill>
                  <a:schemeClr val="tx1">
                    <a:tint val="75000"/>
                  </a:schemeClr>
                </a:solidFill>
              </a:defRPr>
            </a:lvl7pPr>
            <a:lvl8pPr marL="11500637" indent="0">
              <a:buNone/>
              <a:defRPr sz="5750">
                <a:solidFill>
                  <a:schemeClr val="tx1">
                    <a:tint val="75000"/>
                  </a:schemeClr>
                </a:solidFill>
              </a:defRPr>
            </a:lvl8pPr>
            <a:lvl9pPr marL="13143586" indent="0">
              <a:buNone/>
              <a:defRPr sz="57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D4058-D654-4576-A960-C1F11C3D2959}" type="datetimeFigureOut">
              <a:rPr lang="es-EC" smtClean="0"/>
              <a:t>4/9/2024</a:t>
            </a:fld>
            <a:endParaRPr lang="es-EC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C3E99-9211-4E1D-B69F-7C805077D63D}" type="slidenum">
              <a:rPr lang="es-EC" smtClean="0"/>
              <a:t>‹#›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8472623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12063" y="6574363"/>
            <a:ext cx="18620026" cy="15669853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179736" y="6574363"/>
            <a:ext cx="18620026" cy="15669853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D4058-D654-4576-A960-C1F11C3D2959}" type="datetimeFigureOut">
              <a:rPr lang="es-EC" smtClean="0"/>
              <a:t>4/9/2024</a:t>
            </a:fld>
            <a:endParaRPr lang="es-EC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C3E99-9211-4E1D-B69F-7C805077D63D}" type="slidenum">
              <a:rPr lang="es-EC" smtClean="0"/>
              <a:t>‹#›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7612323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769" y="1314874"/>
            <a:ext cx="37787699" cy="4773561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771" y="6054133"/>
            <a:ext cx="18534454" cy="2967037"/>
          </a:xfrm>
        </p:spPr>
        <p:txBody>
          <a:bodyPr anchor="b"/>
          <a:lstStyle>
            <a:lvl1pPr marL="0" indent="0">
              <a:buNone/>
              <a:defRPr sz="8624" b="1"/>
            </a:lvl1pPr>
            <a:lvl2pPr marL="1642948" indent="0">
              <a:buNone/>
              <a:defRPr sz="7187" b="1"/>
            </a:lvl2pPr>
            <a:lvl3pPr marL="3285896" indent="0">
              <a:buNone/>
              <a:defRPr sz="6468" b="1"/>
            </a:lvl3pPr>
            <a:lvl4pPr marL="4928845" indent="0">
              <a:buNone/>
              <a:defRPr sz="5750" b="1"/>
            </a:lvl4pPr>
            <a:lvl5pPr marL="6571793" indent="0">
              <a:buNone/>
              <a:defRPr sz="5750" b="1"/>
            </a:lvl5pPr>
            <a:lvl6pPr marL="8214741" indent="0">
              <a:buNone/>
              <a:defRPr sz="5750" b="1"/>
            </a:lvl6pPr>
            <a:lvl7pPr marL="9857689" indent="0">
              <a:buNone/>
              <a:defRPr sz="5750" b="1"/>
            </a:lvl7pPr>
            <a:lvl8pPr marL="11500637" indent="0">
              <a:buNone/>
              <a:defRPr sz="5750" b="1"/>
            </a:lvl8pPr>
            <a:lvl9pPr marL="13143586" indent="0">
              <a:buNone/>
              <a:defRPr sz="575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017771" y="9021169"/>
            <a:ext cx="18534454" cy="13268782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2179736" y="6054133"/>
            <a:ext cx="18625732" cy="2967037"/>
          </a:xfrm>
        </p:spPr>
        <p:txBody>
          <a:bodyPr anchor="b"/>
          <a:lstStyle>
            <a:lvl1pPr marL="0" indent="0">
              <a:buNone/>
              <a:defRPr sz="8624" b="1"/>
            </a:lvl1pPr>
            <a:lvl2pPr marL="1642948" indent="0">
              <a:buNone/>
              <a:defRPr sz="7187" b="1"/>
            </a:lvl2pPr>
            <a:lvl3pPr marL="3285896" indent="0">
              <a:buNone/>
              <a:defRPr sz="6468" b="1"/>
            </a:lvl3pPr>
            <a:lvl4pPr marL="4928845" indent="0">
              <a:buNone/>
              <a:defRPr sz="5750" b="1"/>
            </a:lvl4pPr>
            <a:lvl5pPr marL="6571793" indent="0">
              <a:buNone/>
              <a:defRPr sz="5750" b="1"/>
            </a:lvl5pPr>
            <a:lvl6pPr marL="8214741" indent="0">
              <a:buNone/>
              <a:defRPr sz="5750" b="1"/>
            </a:lvl6pPr>
            <a:lvl7pPr marL="9857689" indent="0">
              <a:buNone/>
              <a:defRPr sz="5750" b="1"/>
            </a:lvl7pPr>
            <a:lvl8pPr marL="11500637" indent="0">
              <a:buNone/>
              <a:defRPr sz="5750" b="1"/>
            </a:lvl8pPr>
            <a:lvl9pPr marL="13143586" indent="0">
              <a:buNone/>
              <a:defRPr sz="575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2179736" y="9021169"/>
            <a:ext cx="18625732" cy="13268782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D4058-D654-4576-A960-C1F11C3D2959}" type="datetimeFigureOut">
              <a:rPr lang="es-EC" smtClean="0"/>
              <a:t>4/9/2024</a:t>
            </a:fld>
            <a:endParaRPr lang="es-EC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C3E99-9211-4E1D-B69F-7C805077D63D}" type="slidenum">
              <a:rPr lang="es-EC" smtClean="0"/>
              <a:t>‹#›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0016088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D4058-D654-4576-A960-C1F11C3D2959}" type="datetimeFigureOut">
              <a:rPr lang="es-EC" smtClean="0"/>
              <a:t>4/9/2024</a:t>
            </a:fld>
            <a:endParaRPr lang="es-EC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C3E99-9211-4E1D-B69F-7C805077D63D}" type="slidenum">
              <a:rPr lang="es-EC" smtClean="0"/>
              <a:t>‹#›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8780275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D4058-D654-4576-A960-C1F11C3D2959}" type="datetimeFigureOut">
              <a:rPr lang="es-EC" smtClean="0"/>
              <a:t>4/9/2024</a:t>
            </a:fld>
            <a:endParaRPr lang="es-EC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C3E99-9211-4E1D-B69F-7C805077D63D}" type="slidenum">
              <a:rPr lang="es-EC" smtClean="0"/>
              <a:t>‹#›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9528756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771" y="1646449"/>
            <a:ext cx="14130453" cy="5762572"/>
          </a:xfrm>
        </p:spPr>
        <p:txBody>
          <a:bodyPr anchor="b"/>
          <a:lstStyle>
            <a:lvl1pPr>
              <a:defRPr sz="11499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625732" y="3555875"/>
            <a:ext cx="22179736" cy="17550691"/>
          </a:xfrm>
        </p:spPr>
        <p:txBody>
          <a:bodyPr/>
          <a:lstStyle>
            <a:lvl1pPr>
              <a:defRPr sz="11499"/>
            </a:lvl1pPr>
            <a:lvl2pPr>
              <a:defRPr sz="10062"/>
            </a:lvl2pPr>
            <a:lvl3pPr>
              <a:defRPr sz="8624"/>
            </a:lvl3pPr>
            <a:lvl4pPr>
              <a:defRPr sz="7187"/>
            </a:lvl4pPr>
            <a:lvl5pPr>
              <a:defRPr sz="7187"/>
            </a:lvl5pPr>
            <a:lvl6pPr>
              <a:defRPr sz="7187"/>
            </a:lvl6pPr>
            <a:lvl7pPr>
              <a:defRPr sz="7187"/>
            </a:lvl7pPr>
            <a:lvl8pPr>
              <a:defRPr sz="7187"/>
            </a:lvl8pPr>
            <a:lvl9pPr>
              <a:defRPr sz="7187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771" y="7409021"/>
            <a:ext cx="14130453" cy="13726129"/>
          </a:xfrm>
        </p:spPr>
        <p:txBody>
          <a:bodyPr/>
          <a:lstStyle>
            <a:lvl1pPr marL="0" indent="0">
              <a:buNone/>
              <a:defRPr sz="5750"/>
            </a:lvl1pPr>
            <a:lvl2pPr marL="1642948" indent="0">
              <a:buNone/>
              <a:defRPr sz="5031"/>
            </a:lvl2pPr>
            <a:lvl3pPr marL="3285896" indent="0">
              <a:buNone/>
              <a:defRPr sz="4312"/>
            </a:lvl3pPr>
            <a:lvl4pPr marL="4928845" indent="0">
              <a:buNone/>
              <a:defRPr sz="3594"/>
            </a:lvl4pPr>
            <a:lvl5pPr marL="6571793" indent="0">
              <a:buNone/>
              <a:defRPr sz="3594"/>
            </a:lvl5pPr>
            <a:lvl6pPr marL="8214741" indent="0">
              <a:buNone/>
              <a:defRPr sz="3594"/>
            </a:lvl6pPr>
            <a:lvl7pPr marL="9857689" indent="0">
              <a:buNone/>
              <a:defRPr sz="3594"/>
            </a:lvl7pPr>
            <a:lvl8pPr marL="11500637" indent="0">
              <a:buNone/>
              <a:defRPr sz="3594"/>
            </a:lvl8pPr>
            <a:lvl9pPr marL="13143586" indent="0">
              <a:buNone/>
              <a:defRPr sz="3594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D4058-D654-4576-A960-C1F11C3D2959}" type="datetimeFigureOut">
              <a:rPr lang="es-EC" smtClean="0"/>
              <a:t>4/9/2024</a:t>
            </a:fld>
            <a:endParaRPr lang="es-EC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C3E99-9211-4E1D-B69F-7C805077D63D}" type="slidenum">
              <a:rPr lang="es-EC" smtClean="0"/>
              <a:t>‹#›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8690762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771" y="1646449"/>
            <a:ext cx="14130453" cy="5762572"/>
          </a:xfrm>
        </p:spPr>
        <p:txBody>
          <a:bodyPr anchor="b"/>
          <a:lstStyle>
            <a:lvl1pPr>
              <a:defRPr sz="11499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8625732" y="3555875"/>
            <a:ext cx="22179736" cy="17550691"/>
          </a:xfrm>
        </p:spPr>
        <p:txBody>
          <a:bodyPr anchor="t"/>
          <a:lstStyle>
            <a:lvl1pPr marL="0" indent="0">
              <a:buNone/>
              <a:defRPr sz="11499"/>
            </a:lvl1pPr>
            <a:lvl2pPr marL="1642948" indent="0">
              <a:buNone/>
              <a:defRPr sz="10062"/>
            </a:lvl2pPr>
            <a:lvl3pPr marL="3285896" indent="0">
              <a:buNone/>
              <a:defRPr sz="8624"/>
            </a:lvl3pPr>
            <a:lvl4pPr marL="4928845" indent="0">
              <a:buNone/>
              <a:defRPr sz="7187"/>
            </a:lvl4pPr>
            <a:lvl5pPr marL="6571793" indent="0">
              <a:buNone/>
              <a:defRPr sz="7187"/>
            </a:lvl5pPr>
            <a:lvl6pPr marL="8214741" indent="0">
              <a:buNone/>
              <a:defRPr sz="7187"/>
            </a:lvl6pPr>
            <a:lvl7pPr marL="9857689" indent="0">
              <a:buNone/>
              <a:defRPr sz="7187"/>
            </a:lvl7pPr>
            <a:lvl8pPr marL="11500637" indent="0">
              <a:buNone/>
              <a:defRPr sz="7187"/>
            </a:lvl8pPr>
            <a:lvl9pPr marL="13143586" indent="0">
              <a:buNone/>
              <a:defRPr sz="7187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771" y="7409021"/>
            <a:ext cx="14130453" cy="13726129"/>
          </a:xfrm>
        </p:spPr>
        <p:txBody>
          <a:bodyPr/>
          <a:lstStyle>
            <a:lvl1pPr marL="0" indent="0">
              <a:buNone/>
              <a:defRPr sz="5750"/>
            </a:lvl1pPr>
            <a:lvl2pPr marL="1642948" indent="0">
              <a:buNone/>
              <a:defRPr sz="5031"/>
            </a:lvl2pPr>
            <a:lvl3pPr marL="3285896" indent="0">
              <a:buNone/>
              <a:defRPr sz="4312"/>
            </a:lvl3pPr>
            <a:lvl4pPr marL="4928845" indent="0">
              <a:buNone/>
              <a:defRPr sz="3594"/>
            </a:lvl4pPr>
            <a:lvl5pPr marL="6571793" indent="0">
              <a:buNone/>
              <a:defRPr sz="3594"/>
            </a:lvl5pPr>
            <a:lvl6pPr marL="8214741" indent="0">
              <a:buNone/>
              <a:defRPr sz="3594"/>
            </a:lvl6pPr>
            <a:lvl7pPr marL="9857689" indent="0">
              <a:buNone/>
              <a:defRPr sz="3594"/>
            </a:lvl7pPr>
            <a:lvl8pPr marL="11500637" indent="0">
              <a:buNone/>
              <a:defRPr sz="3594"/>
            </a:lvl8pPr>
            <a:lvl9pPr marL="13143586" indent="0">
              <a:buNone/>
              <a:defRPr sz="3594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D4058-D654-4576-A960-C1F11C3D2959}" type="datetimeFigureOut">
              <a:rPr lang="es-EC" smtClean="0"/>
              <a:t>4/9/2024</a:t>
            </a:fld>
            <a:endParaRPr lang="es-EC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C3E99-9211-4E1D-B69F-7C805077D63D}" type="slidenum">
              <a:rPr lang="es-EC" smtClean="0"/>
              <a:t>‹#›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5586890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012063" y="1314874"/>
            <a:ext cx="37787699" cy="477356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2063" y="6574363"/>
            <a:ext cx="37787699" cy="1566985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012063" y="22890219"/>
            <a:ext cx="9857661" cy="131487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31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AD4058-D654-4576-A960-C1F11C3D2959}" type="datetimeFigureOut">
              <a:rPr lang="es-EC" smtClean="0"/>
              <a:t>4/9/2024</a:t>
            </a:fld>
            <a:endParaRPr lang="es-EC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2667" y="22890219"/>
            <a:ext cx="14786491" cy="131487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431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C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0942101" y="22890219"/>
            <a:ext cx="9857661" cy="131487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31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7C3E99-9211-4E1D-B69F-7C805077D63D}" type="slidenum">
              <a:rPr lang="es-EC" smtClean="0"/>
              <a:t>‹#›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3004024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defTabSz="3285896" rtl="0" eaLnBrk="1" latinLnBrk="0" hangingPunct="1">
        <a:lnSpc>
          <a:spcPct val="90000"/>
        </a:lnSpc>
        <a:spcBef>
          <a:spcPct val="0"/>
        </a:spcBef>
        <a:buNone/>
        <a:defRPr sz="1581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821474" indent="-821474" algn="l" defTabSz="3285896" rtl="0" eaLnBrk="1" latinLnBrk="0" hangingPunct="1">
        <a:lnSpc>
          <a:spcPct val="90000"/>
        </a:lnSpc>
        <a:spcBef>
          <a:spcPts val="3594"/>
        </a:spcBef>
        <a:buFont typeface="Arial" panose="020B0604020202020204" pitchFamily="34" charset="0"/>
        <a:buChar char="•"/>
        <a:defRPr sz="10062" kern="1200">
          <a:solidFill>
            <a:schemeClr val="tx1"/>
          </a:solidFill>
          <a:latin typeface="+mn-lt"/>
          <a:ea typeface="+mn-ea"/>
          <a:cs typeface="+mn-cs"/>
        </a:defRPr>
      </a:lvl1pPr>
      <a:lvl2pPr marL="2464422" indent="-821474" algn="l" defTabSz="3285896" rtl="0" eaLnBrk="1" latinLnBrk="0" hangingPunct="1">
        <a:lnSpc>
          <a:spcPct val="90000"/>
        </a:lnSpc>
        <a:spcBef>
          <a:spcPts val="1797"/>
        </a:spcBef>
        <a:buFont typeface="Arial" panose="020B0604020202020204" pitchFamily="34" charset="0"/>
        <a:buChar char="•"/>
        <a:defRPr sz="8624" kern="1200">
          <a:solidFill>
            <a:schemeClr val="tx1"/>
          </a:solidFill>
          <a:latin typeface="+mn-lt"/>
          <a:ea typeface="+mn-ea"/>
          <a:cs typeface="+mn-cs"/>
        </a:defRPr>
      </a:lvl2pPr>
      <a:lvl3pPr marL="4107371" indent="-821474" algn="l" defTabSz="3285896" rtl="0" eaLnBrk="1" latinLnBrk="0" hangingPunct="1">
        <a:lnSpc>
          <a:spcPct val="90000"/>
        </a:lnSpc>
        <a:spcBef>
          <a:spcPts val="1797"/>
        </a:spcBef>
        <a:buFont typeface="Arial" panose="020B0604020202020204" pitchFamily="34" charset="0"/>
        <a:buChar char="•"/>
        <a:defRPr sz="7187" kern="1200">
          <a:solidFill>
            <a:schemeClr val="tx1"/>
          </a:solidFill>
          <a:latin typeface="+mn-lt"/>
          <a:ea typeface="+mn-ea"/>
          <a:cs typeface="+mn-cs"/>
        </a:defRPr>
      </a:lvl3pPr>
      <a:lvl4pPr marL="5750319" indent="-821474" algn="l" defTabSz="3285896" rtl="0" eaLnBrk="1" latinLnBrk="0" hangingPunct="1">
        <a:lnSpc>
          <a:spcPct val="90000"/>
        </a:lnSpc>
        <a:spcBef>
          <a:spcPts val="1797"/>
        </a:spcBef>
        <a:buFont typeface="Arial" panose="020B0604020202020204" pitchFamily="34" charset="0"/>
        <a:buChar char="•"/>
        <a:defRPr sz="6468" kern="1200">
          <a:solidFill>
            <a:schemeClr val="tx1"/>
          </a:solidFill>
          <a:latin typeface="+mn-lt"/>
          <a:ea typeface="+mn-ea"/>
          <a:cs typeface="+mn-cs"/>
        </a:defRPr>
      </a:lvl4pPr>
      <a:lvl5pPr marL="7393267" indent="-821474" algn="l" defTabSz="3285896" rtl="0" eaLnBrk="1" latinLnBrk="0" hangingPunct="1">
        <a:lnSpc>
          <a:spcPct val="90000"/>
        </a:lnSpc>
        <a:spcBef>
          <a:spcPts val="1797"/>
        </a:spcBef>
        <a:buFont typeface="Arial" panose="020B0604020202020204" pitchFamily="34" charset="0"/>
        <a:buChar char="•"/>
        <a:defRPr sz="6468" kern="1200">
          <a:solidFill>
            <a:schemeClr val="tx1"/>
          </a:solidFill>
          <a:latin typeface="+mn-lt"/>
          <a:ea typeface="+mn-ea"/>
          <a:cs typeface="+mn-cs"/>
        </a:defRPr>
      </a:lvl5pPr>
      <a:lvl6pPr marL="9036215" indent="-821474" algn="l" defTabSz="3285896" rtl="0" eaLnBrk="1" latinLnBrk="0" hangingPunct="1">
        <a:lnSpc>
          <a:spcPct val="90000"/>
        </a:lnSpc>
        <a:spcBef>
          <a:spcPts val="1797"/>
        </a:spcBef>
        <a:buFont typeface="Arial" panose="020B0604020202020204" pitchFamily="34" charset="0"/>
        <a:buChar char="•"/>
        <a:defRPr sz="6468" kern="1200">
          <a:solidFill>
            <a:schemeClr val="tx1"/>
          </a:solidFill>
          <a:latin typeface="+mn-lt"/>
          <a:ea typeface="+mn-ea"/>
          <a:cs typeface="+mn-cs"/>
        </a:defRPr>
      </a:lvl6pPr>
      <a:lvl7pPr marL="10679163" indent="-821474" algn="l" defTabSz="3285896" rtl="0" eaLnBrk="1" latinLnBrk="0" hangingPunct="1">
        <a:lnSpc>
          <a:spcPct val="90000"/>
        </a:lnSpc>
        <a:spcBef>
          <a:spcPts val="1797"/>
        </a:spcBef>
        <a:buFont typeface="Arial" panose="020B0604020202020204" pitchFamily="34" charset="0"/>
        <a:buChar char="•"/>
        <a:defRPr sz="6468" kern="1200">
          <a:solidFill>
            <a:schemeClr val="tx1"/>
          </a:solidFill>
          <a:latin typeface="+mn-lt"/>
          <a:ea typeface="+mn-ea"/>
          <a:cs typeface="+mn-cs"/>
        </a:defRPr>
      </a:lvl7pPr>
      <a:lvl8pPr marL="12322112" indent="-821474" algn="l" defTabSz="3285896" rtl="0" eaLnBrk="1" latinLnBrk="0" hangingPunct="1">
        <a:lnSpc>
          <a:spcPct val="90000"/>
        </a:lnSpc>
        <a:spcBef>
          <a:spcPts val="1797"/>
        </a:spcBef>
        <a:buFont typeface="Arial" panose="020B0604020202020204" pitchFamily="34" charset="0"/>
        <a:buChar char="•"/>
        <a:defRPr sz="6468" kern="1200">
          <a:solidFill>
            <a:schemeClr val="tx1"/>
          </a:solidFill>
          <a:latin typeface="+mn-lt"/>
          <a:ea typeface="+mn-ea"/>
          <a:cs typeface="+mn-cs"/>
        </a:defRPr>
      </a:lvl8pPr>
      <a:lvl9pPr marL="13965060" indent="-821474" algn="l" defTabSz="3285896" rtl="0" eaLnBrk="1" latinLnBrk="0" hangingPunct="1">
        <a:lnSpc>
          <a:spcPct val="90000"/>
        </a:lnSpc>
        <a:spcBef>
          <a:spcPts val="1797"/>
        </a:spcBef>
        <a:buFont typeface="Arial" panose="020B0604020202020204" pitchFamily="34" charset="0"/>
        <a:buChar char="•"/>
        <a:defRPr sz="646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285896" rtl="0" eaLnBrk="1" latinLnBrk="0" hangingPunct="1">
        <a:defRPr sz="6468" kern="1200">
          <a:solidFill>
            <a:schemeClr val="tx1"/>
          </a:solidFill>
          <a:latin typeface="+mn-lt"/>
          <a:ea typeface="+mn-ea"/>
          <a:cs typeface="+mn-cs"/>
        </a:defRPr>
      </a:lvl1pPr>
      <a:lvl2pPr marL="1642948" algn="l" defTabSz="3285896" rtl="0" eaLnBrk="1" latinLnBrk="0" hangingPunct="1">
        <a:defRPr sz="6468" kern="1200">
          <a:solidFill>
            <a:schemeClr val="tx1"/>
          </a:solidFill>
          <a:latin typeface="+mn-lt"/>
          <a:ea typeface="+mn-ea"/>
          <a:cs typeface="+mn-cs"/>
        </a:defRPr>
      </a:lvl2pPr>
      <a:lvl3pPr marL="3285896" algn="l" defTabSz="3285896" rtl="0" eaLnBrk="1" latinLnBrk="0" hangingPunct="1">
        <a:defRPr sz="6468" kern="1200">
          <a:solidFill>
            <a:schemeClr val="tx1"/>
          </a:solidFill>
          <a:latin typeface="+mn-lt"/>
          <a:ea typeface="+mn-ea"/>
          <a:cs typeface="+mn-cs"/>
        </a:defRPr>
      </a:lvl3pPr>
      <a:lvl4pPr marL="4928845" algn="l" defTabSz="3285896" rtl="0" eaLnBrk="1" latinLnBrk="0" hangingPunct="1">
        <a:defRPr sz="6468" kern="1200">
          <a:solidFill>
            <a:schemeClr val="tx1"/>
          </a:solidFill>
          <a:latin typeface="+mn-lt"/>
          <a:ea typeface="+mn-ea"/>
          <a:cs typeface="+mn-cs"/>
        </a:defRPr>
      </a:lvl4pPr>
      <a:lvl5pPr marL="6571793" algn="l" defTabSz="3285896" rtl="0" eaLnBrk="1" latinLnBrk="0" hangingPunct="1">
        <a:defRPr sz="6468" kern="1200">
          <a:solidFill>
            <a:schemeClr val="tx1"/>
          </a:solidFill>
          <a:latin typeface="+mn-lt"/>
          <a:ea typeface="+mn-ea"/>
          <a:cs typeface="+mn-cs"/>
        </a:defRPr>
      </a:lvl5pPr>
      <a:lvl6pPr marL="8214741" algn="l" defTabSz="3285896" rtl="0" eaLnBrk="1" latinLnBrk="0" hangingPunct="1">
        <a:defRPr sz="6468" kern="1200">
          <a:solidFill>
            <a:schemeClr val="tx1"/>
          </a:solidFill>
          <a:latin typeface="+mn-lt"/>
          <a:ea typeface="+mn-ea"/>
          <a:cs typeface="+mn-cs"/>
        </a:defRPr>
      </a:lvl6pPr>
      <a:lvl7pPr marL="9857689" algn="l" defTabSz="3285896" rtl="0" eaLnBrk="1" latinLnBrk="0" hangingPunct="1">
        <a:defRPr sz="6468" kern="1200">
          <a:solidFill>
            <a:schemeClr val="tx1"/>
          </a:solidFill>
          <a:latin typeface="+mn-lt"/>
          <a:ea typeface="+mn-ea"/>
          <a:cs typeface="+mn-cs"/>
        </a:defRPr>
      </a:lvl7pPr>
      <a:lvl8pPr marL="11500637" algn="l" defTabSz="3285896" rtl="0" eaLnBrk="1" latinLnBrk="0" hangingPunct="1">
        <a:defRPr sz="6468" kern="1200">
          <a:solidFill>
            <a:schemeClr val="tx1"/>
          </a:solidFill>
          <a:latin typeface="+mn-lt"/>
          <a:ea typeface="+mn-ea"/>
          <a:cs typeface="+mn-cs"/>
        </a:defRPr>
      </a:lvl8pPr>
      <a:lvl9pPr marL="13143586" algn="l" defTabSz="3285896" rtl="0" eaLnBrk="1" latinLnBrk="0" hangingPunct="1">
        <a:defRPr sz="646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4"/>
          <p:cNvSpPr>
            <a:spLocks noChangeArrowheads="1"/>
          </p:cNvSpPr>
          <p:nvPr/>
        </p:nvSpPr>
        <p:spPr bwMode="auto">
          <a:xfrm>
            <a:off x="7635936" y="26342"/>
            <a:ext cx="36129159" cy="4971144"/>
          </a:xfrm>
          <a:prstGeom prst="roundRect">
            <a:avLst/>
          </a:prstGeom>
          <a:solidFill>
            <a:srgbClr val="444375"/>
          </a:solidFill>
          <a:ln>
            <a:noFill/>
          </a:ln>
        </p:spPr>
        <p:txBody>
          <a:bodyPr lIns="3759" tIns="1880" rIns="3759" bIns="1880" anchor="ctr"/>
          <a:lstStyle>
            <a:defPPr>
              <a:defRPr kern="1200" smtId="4294967295"/>
            </a:defPPr>
          </a:lstStyle>
          <a:p>
            <a:pPr algn="ctr" defTabSz="85985">
              <a:lnSpc>
                <a:spcPct val="90000"/>
              </a:lnSpc>
            </a:pPr>
            <a:endParaRPr lang="en-US" sz="100" i="1"/>
          </a:p>
        </p:txBody>
      </p:sp>
      <p:sp>
        <p:nvSpPr>
          <p:cNvPr id="30" name="Text Placeholder 5">
            <a:extLst>
              <a:ext uri="{FF2B5EF4-FFF2-40B4-BE49-F238E27FC236}">
                <a16:creationId xmlns:a16="http://schemas.microsoft.com/office/drawing/2014/main" id="{ED6517C9-4CD0-4A50-BF26-51815F462313}"/>
              </a:ext>
            </a:extLst>
          </p:cNvPr>
          <p:cNvSpPr txBox="1"/>
          <p:nvPr/>
        </p:nvSpPr>
        <p:spPr>
          <a:xfrm>
            <a:off x="7635936" y="452895"/>
            <a:ext cx="35349478" cy="1974996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defPPr>
              <a:defRPr kern="1200" smtId="4294967295"/>
            </a:defPPr>
            <a:lvl1pPr marL="0" marR="0" indent="0" algn="l" defTabSz="3783013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defRPr sz="6000" kern="1200" baseline="0">
                <a:solidFill>
                  <a:schemeClr val="tx2"/>
                </a:solidFill>
                <a:latin typeface="Franklin Gothic Heavy" pitchFamily="34" charset="0"/>
                <a:ea typeface="+mn-ea"/>
                <a:cs typeface="+mn-cs"/>
              </a:defRPr>
            </a:lvl1pPr>
            <a:lvl2pPr marL="1880543" indent="0" algn="l" defTabSz="3761086" rtl="0" eaLnBrk="1" latinLnBrk="0" hangingPunct="1">
              <a:spcBef>
                <a:spcPct val="20000"/>
              </a:spcBef>
              <a:buFontTx/>
              <a:buNone/>
              <a:defRPr sz="1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761086" indent="0" algn="l" defTabSz="3761086" rtl="0" eaLnBrk="1" latinLnBrk="0" hangingPunct="1">
              <a:spcBef>
                <a:spcPct val="20000"/>
              </a:spcBef>
              <a:buFontTx/>
              <a:buNone/>
              <a:defRPr sz="9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641629" indent="0" algn="l" defTabSz="3761086" rtl="0" eaLnBrk="1" latinLnBrk="0" hangingPunct="1">
              <a:spcBef>
                <a:spcPct val="20000"/>
              </a:spcBef>
              <a:buFontTx/>
              <a:buNone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522172" indent="0" algn="l" defTabSz="3761086" rtl="0" eaLnBrk="1" latinLnBrk="0" hangingPunct="1">
              <a:spcBef>
                <a:spcPct val="20000"/>
              </a:spcBef>
              <a:buFontTx/>
              <a:buNone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0342988" indent="-940272" algn="l" defTabSz="376108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2223531" indent="-940272" algn="l" defTabSz="376108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4104074" indent="-940272" algn="l" defTabSz="376108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5984617" indent="-940272" algn="l" defTabSz="376108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439869">
              <a:spcBef>
                <a:spcPct val="20000"/>
              </a:spcBef>
              <a:defRPr/>
            </a:pPr>
            <a:r>
              <a:rPr lang="en-US" sz="9580" dirty="0">
                <a:solidFill>
                  <a:schemeClr val="bg1"/>
                </a:solidFill>
                <a:latin typeface="Amaranth" panose="02000503050000020004" pitchFamily="2" charset="0"/>
              </a:rPr>
              <a:t>Replace This Text With Your Title</a:t>
            </a:r>
          </a:p>
        </p:txBody>
      </p:sp>
      <p:sp>
        <p:nvSpPr>
          <p:cNvPr id="33" name="Text Placeholder 5">
            <a:extLst>
              <a:ext uri="{FF2B5EF4-FFF2-40B4-BE49-F238E27FC236}">
                <a16:creationId xmlns:a16="http://schemas.microsoft.com/office/drawing/2014/main" id="{669DD4C4-3E32-483F-823F-1B7827D57E34}"/>
              </a:ext>
            </a:extLst>
          </p:cNvPr>
          <p:cNvSpPr txBox="1"/>
          <p:nvPr/>
        </p:nvSpPr>
        <p:spPr>
          <a:xfrm>
            <a:off x="15749791" y="2518586"/>
            <a:ext cx="19121765" cy="16250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defPPr>
              <a:defRPr kern="1200" smtId="4294967295"/>
            </a:defPPr>
            <a:lvl1pPr marL="0" marR="0" indent="0" algn="l" defTabSz="3761086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sz="6000" kern="1200" baseline="0">
                <a:solidFill>
                  <a:schemeClr val="tx2"/>
                </a:solidFill>
                <a:latin typeface="Franklin Gothic Heavy" pitchFamily="34" charset="0"/>
                <a:ea typeface="+mn-ea"/>
                <a:cs typeface="+mn-cs"/>
              </a:defRPr>
            </a:lvl1pPr>
            <a:lvl2pPr marL="1880543" indent="0" algn="l" defTabSz="3761086" rtl="0" eaLnBrk="1" latinLnBrk="0" hangingPunct="1">
              <a:spcBef>
                <a:spcPct val="20000"/>
              </a:spcBef>
              <a:buFontTx/>
              <a:buNone/>
              <a:defRPr sz="1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761086" indent="0" algn="l" defTabSz="3761086" rtl="0" eaLnBrk="1" latinLnBrk="0" hangingPunct="1">
              <a:spcBef>
                <a:spcPct val="20000"/>
              </a:spcBef>
              <a:buFontTx/>
              <a:buNone/>
              <a:defRPr sz="9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641629" indent="0" algn="l" defTabSz="3761086" rtl="0" eaLnBrk="1" latinLnBrk="0" hangingPunct="1">
              <a:spcBef>
                <a:spcPct val="20000"/>
              </a:spcBef>
              <a:buFontTx/>
              <a:buNone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522172" indent="0" algn="l" defTabSz="3761086" rtl="0" eaLnBrk="1" latinLnBrk="0" hangingPunct="1">
              <a:spcBef>
                <a:spcPct val="20000"/>
              </a:spcBef>
              <a:buFontTx/>
              <a:buNone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0342988" indent="-940272" algn="l" defTabSz="376108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2223531" indent="-940272" algn="l" defTabSz="376108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4104074" indent="-940272" algn="l" defTabSz="376108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5984617" indent="-940272" algn="l" defTabSz="376108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US" sz="4800" dirty="0">
                <a:solidFill>
                  <a:schemeClr val="bg1"/>
                </a:solidFill>
                <a:latin typeface="Titillium Web" panose="00000500000000000000" pitchFamily="2" charset="0"/>
                <a:cs typeface="Arial" pitchFamily="34" charset="0"/>
              </a:rPr>
              <a:t>Add Author Names</a:t>
            </a:r>
          </a:p>
          <a:p>
            <a:pPr algn="ctr">
              <a:defRPr/>
            </a:pPr>
            <a:r>
              <a:rPr lang="en-US" sz="4800" i="1" dirty="0">
                <a:solidFill>
                  <a:schemeClr val="bg1"/>
                </a:solidFill>
                <a:latin typeface="Titillium Web" panose="00000500000000000000" pitchFamily="2" charset="0"/>
                <a:cs typeface="Arial" pitchFamily="34" charset="0"/>
              </a:rPr>
              <a:t>Include Designation and </a:t>
            </a:r>
            <a:r>
              <a:rPr lang="en-US" sz="4800" i="1" dirty="0" err="1">
                <a:solidFill>
                  <a:schemeClr val="bg1"/>
                </a:solidFill>
                <a:latin typeface="Titillium Web" panose="00000500000000000000" pitchFamily="2" charset="0"/>
                <a:cs typeface="Arial" pitchFamily="34" charset="0"/>
              </a:rPr>
              <a:t>Organisation</a:t>
            </a:r>
            <a:r>
              <a:rPr lang="en-US" sz="4800" i="1">
                <a:solidFill>
                  <a:schemeClr val="bg1"/>
                </a:solidFill>
                <a:latin typeface="Titillium Web" panose="00000500000000000000" pitchFamily="2" charset="0"/>
                <a:cs typeface="Arial" pitchFamily="34" charset="0"/>
              </a:rPr>
              <a:t> Names </a:t>
            </a:r>
            <a:r>
              <a:rPr lang="en-US" sz="4800" i="1" dirty="0">
                <a:solidFill>
                  <a:schemeClr val="bg1"/>
                </a:solidFill>
                <a:latin typeface="Titillium Web" panose="00000500000000000000" pitchFamily="2" charset="0"/>
                <a:cs typeface="Arial" pitchFamily="34" charset="0"/>
              </a:rPr>
              <a:t>(optional)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E99599B4-8963-4656-9671-666A59029923}"/>
              </a:ext>
            </a:extLst>
          </p:cNvPr>
          <p:cNvSpPr txBox="1"/>
          <p:nvPr/>
        </p:nvSpPr>
        <p:spPr>
          <a:xfrm>
            <a:off x="32422284" y="14067475"/>
            <a:ext cx="10937277" cy="5445549"/>
          </a:xfrm>
          <a:prstGeom prst="rect">
            <a:avLst/>
          </a:prstGeom>
          <a:ln>
            <a:solidFill>
              <a:srgbClr val="444375"/>
            </a:solidFill>
          </a:ln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32078" rIns="32078" rtlCol="0">
            <a:noAutofit/>
          </a:bodyPr>
          <a:lstStyle/>
          <a:p>
            <a:pPr algn="ctr" defTabSz="549980">
              <a:defRPr/>
            </a:pPr>
            <a:r>
              <a:rPr lang="en-US" sz="5389" b="1" dirty="0">
                <a:solidFill>
                  <a:srgbClr val="444375"/>
                </a:solidFill>
                <a:latin typeface="Amaranth" panose="02000503050000020004" pitchFamily="2" charset="0"/>
              </a:rPr>
              <a:t>CONCLUSIONS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9139645F-034C-42BE-8AB9-72C6F631EDAF}"/>
              </a:ext>
            </a:extLst>
          </p:cNvPr>
          <p:cNvSpPr txBox="1"/>
          <p:nvPr/>
        </p:nvSpPr>
        <p:spPr>
          <a:xfrm>
            <a:off x="18642011" y="5424041"/>
            <a:ext cx="13340447" cy="10773060"/>
          </a:xfrm>
          <a:prstGeom prst="rect">
            <a:avLst/>
          </a:prstGeom>
          <a:ln>
            <a:solidFill>
              <a:srgbClr val="444375"/>
            </a:solidFill>
          </a:ln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32078" rIns="32078" rtlCol="0">
            <a:noAutofit/>
          </a:bodyPr>
          <a:lstStyle/>
          <a:p>
            <a:pPr algn="ctr" defTabSz="549980">
              <a:defRPr/>
            </a:pPr>
            <a:r>
              <a:rPr lang="en-US" sz="5389" b="1" dirty="0">
                <a:solidFill>
                  <a:srgbClr val="444375"/>
                </a:solidFill>
                <a:latin typeface="Amaranth" panose="02000503050000020004" pitchFamily="2" charset="0"/>
              </a:rPr>
              <a:t>RESULTS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D5CB29EE-F07E-48F7-AE4C-580A9B887230}"/>
              </a:ext>
            </a:extLst>
          </p:cNvPr>
          <p:cNvSpPr txBox="1"/>
          <p:nvPr/>
        </p:nvSpPr>
        <p:spPr>
          <a:xfrm>
            <a:off x="452267" y="5455880"/>
            <a:ext cx="6808152" cy="14057144"/>
          </a:xfrm>
          <a:prstGeom prst="rect">
            <a:avLst/>
          </a:prstGeom>
          <a:ln>
            <a:solidFill>
              <a:srgbClr val="444375"/>
            </a:solidFill>
          </a:ln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32078" rIns="32078" rtlCol="0">
            <a:noAutofit/>
          </a:bodyPr>
          <a:lstStyle/>
          <a:p>
            <a:pPr algn="ctr" defTabSz="549980">
              <a:defRPr/>
            </a:pPr>
            <a:r>
              <a:rPr lang="en-US" sz="5389" b="1" dirty="0">
                <a:solidFill>
                  <a:srgbClr val="444375"/>
                </a:solidFill>
                <a:latin typeface="Amaranth" panose="02000503050000020004" pitchFamily="2" charset="0"/>
              </a:rPr>
              <a:t>ABSTRACT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4352A947-41D2-40BD-BA56-8A6A415CE3AB}"/>
              </a:ext>
            </a:extLst>
          </p:cNvPr>
          <p:cNvSpPr txBox="1"/>
          <p:nvPr/>
        </p:nvSpPr>
        <p:spPr>
          <a:xfrm>
            <a:off x="7635935" y="5455880"/>
            <a:ext cx="10558400" cy="10773060"/>
          </a:xfrm>
          <a:prstGeom prst="rect">
            <a:avLst/>
          </a:prstGeom>
          <a:ln>
            <a:solidFill>
              <a:srgbClr val="444375"/>
            </a:solidFill>
          </a:ln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32078" rIns="32078" rtlCol="0">
            <a:noAutofit/>
          </a:bodyPr>
          <a:lstStyle/>
          <a:p>
            <a:pPr algn="ctr" defTabSz="549980">
              <a:defRPr/>
            </a:pPr>
            <a:r>
              <a:rPr lang="en-US" sz="5389" b="1" dirty="0">
                <a:solidFill>
                  <a:srgbClr val="444375"/>
                </a:solidFill>
                <a:latin typeface="Amaranth" panose="02000503050000020004" pitchFamily="2" charset="0"/>
              </a:rPr>
              <a:t>INTRODUCTION</a:t>
            </a:r>
          </a:p>
        </p:txBody>
      </p:sp>
      <p:sp>
        <p:nvSpPr>
          <p:cNvPr id="27" name="TextBox 45">
            <a:extLst>
              <a:ext uri="{FF2B5EF4-FFF2-40B4-BE49-F238E27FC236}">
                <a16:creationId xmlns:a16="http://schemas.microsoft.com/office/drawing/2014/main" id="{C3CBC1E0-0353-4406-93AA-AA837AD5BCA1}"/>
              </a:ext>
            </a:extLst>
          </p:cNvPr>
          <p:cNvSpPr txBox="1"/>
          <p:nvPr/>
        </p:nvSpPr>
        <p:spPr>
          <a:xfrm>
            <a:off x="7635936" y="16649008"/>
            <a:ext cx="10558399" cy="7409355"/>
          </a:xfrm>
          <a:prstGeom prst="rect">
            <a:avLst/>
          </a:prstGeom>
          <a:ln>
            <a:solidFill>
              <a:srgbClr val="444375"/>
            </a:solidFill>
          </a:ln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32078" rIns="32078" rtlCol="0">
            <a:noAutofit/>
          </a:bodyPr>
          <a:lstStyle/>
          <a:p>
            <a:pPr algn="ctr" defTabSz="549980">
              <a:defRPr/>
            </a:pPr>
            <a:r>
              <a:rPr lang="en-US" altLang="zh-TW" sz="5389" b="1" dirty="0">
                <a:solidFill>
                  <a:srgbClr val="444375"/>
                </a:solidFill>
                <a:latin typeface="Amaranth" panose="02000503050000020004" pitchFamily="2" charset="0"/>
              </a:rPr>
              <a:t>METHODS AND MATERIALS</a:t>
            </a:r>
            <a:endParaRPr lang="en-US" sz="5389" b="1" dirty="0">
              <a:solidFill>
                <a:srgbClr val="444375"/>
              </a:solidFill>
              <a:latin typeface="Amaranth" panose="02000503050000020004" pitchFamily="2" charset="0"/>
            </a:endParaRPr>
          </a:p>
        </p:txBody>
      </p:sp>
      <p:sp>
        <p:nvSpPr>
          <p:cNvPr id="32" name="TextBox 42">
            <a:extLst>
              <a:ext uri="{FF2B5EF4-FFF2-40B4-BE49-F238E27FC236}">
                <a16:creationId xmlns:a16="http://schemas.microsoft.com/office/drawing/2014/main" id="{A3F70CF3-98CF-4565-A010-12BEEC99D5B9}"/>
              </a:ext>
            </a:extLst>
          </p:cNvPr>
          <p:cNvSpPr txBox="1"/>
          <p:nvPr/>
        </p:nvSpPr>
        <p:spPr>
          <a:xfrm>
            <a:off x="32422283" y="19876459"/>
            <a:ext cx="10937276" cy="4181905"/>
          </a:xfrm>
          <a:prstGeom prst="rect">
            <a:avLst/>
          </a:prstGeom>
          <a:ln>
            <a:solidFill>
              <a:srgbClr val="444375"/>
            </a:solidFill>
          </a:ln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32078" rIns="32078" rtlCol="0">
            <a:noAutofit/>
          </a:bodyPr>
          <a:lstStyle/>
          <a:p>
            <a:pPr algn="ctr" defTabSz="549980">
              <a:defRPr/>
            </a:pPr>
            <a:r>
              <a:rPr lang="en-US" altLang="zh-TW" sz="5389" b="1" dirty="0">
                <a:solidFill>
                  <a:srgbClr val="444375"/>
                </a:solidFill>
                <a:latin typeface="Amaranth" panose="02000503050000020004" pitchFamily="2" charset="0"/>
              </a:rPr>
              <a:t>REFERENCES</a:t>
            </a:r>
            <a:endParaRPr lang="en-US" sz="5389" b="1" dirty="0">
              <a:solidFill>
                <a:srgbClr val="444375"/>
              </a:solidFill>
              <a:latin typeface="Amaranth" panose="02000503050000020004" pitchFamily="2" charset="0"/>
            </a:endParaRPr>
          </a:p>
        </p:txBody>
      </p:sp>
      <p:sp>
        <p:nvSpPr>
          <p:cNvPr id="29" name="Text Placeholder 5">
            <a:extLst>
              <a:ext uri="{FF2B5EF4-FFF2-40B4-BE49-F238E27FC236}">
                <a16:creationId xmlns:a16="http://schemas.microsoft.com/office/drawing/2014/main" id="{4B2C02E0-BC8F-4349-8F00-48FCA28A0F5A}"/>
              </a:ext>
            </a:extLst>
          </p:cNvPr>
          <p:cNvSpPr txBox="1"/>
          <p:nvPr/>
        </p:nvSpPr>
        <p:spPr>
          <a:xfrm>
            <a:off x="826014" y="1595256"/>
            <a:ext cx="6030238" cy="1846659"/>
          </a:xfrm>
          <a:prstGeom prst="rect">
            <a:avLst/>
          </a:prstGeom>
          <a:ln w="76200">
            <a:solidFill>
              <a:srgbClr val="444375"/>
            </a:solidFill>
          </a:ln>
        </p:spPr>
        <p:txBody>
          <a:bodyPr wrap="square" lIns="0" tIns="0" rIns="0" bIns="0">
            <a:spAutoFit/>
          </a:bodyPr>
          <a:lstStyle>
            <a:defPPr>
              <a:defRPr kern="1200" smtId="4294967295"/>
            </a:defPPr>
            <a:lvl1pPr marL="0" marR="0" indent="0" algn="l" defTabSz="3761086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sz="6000" kern="1200" baseline="0">
                <a:solidFill>
                  <a:schemeClr val="tx2"/>
                </a:solidFill>
                <a:latin typeface="Franklin Gothic Heavy" pitchFamily="34" charset="0"/>
                <a:ea typeface="+mn-ea"/>
                <a:cs typeface="+mn-cs"/>
              </a:defRPr>
            </a:lvl1pPr>
            <a:lvl2pPr marL="1880543" indent="0" algn="l" defTabSz="3761086" rtl="0" eaLnBrk="1" latinLnBrk="0" hangingPunct="1">
              <a:spcBef>
                <a:spcPct val="20000"/>
              </a:spcBef>
              <a:buFontTx/>
              <a:buNone/>
              <a:defRPr sz="1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761086" indent="0" algn="l" defTabSz="3761086" rtl="0" eaLnBrk="1" latinLnBrk="0" hangingPunct="1">
              <a:spcBef>
                <a:spcPct val="20000"/>
              </a:spcBef>
              <a:buFontTx/>
              <a:buNone/>
              <a:defRPr sz="9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641629" indent="0" algn="l" defTabSz="3761086" rtl="0" eaLnBrk="1" latinLnBrk="0" hangingPunct="1">
              <a:spcBef>
                <a:spcPct val="20000"/>
              </a:spcBef>
              <a:buFontTx/>
              <a:buNone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522172" indent="0" algn="l" defTabSz="3761086" rtl="0" eaLnBrk="1" latinLnBrk="0" hangingPunct="1">
              <a:spcBef>
                <a:spcPct val="20000"/>
              </a:spcBef>
              <a:buFontTx/>
              <a:buNone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0342988" indent="-940272" algn="l" defTabSz="376108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2223531" indent="-940272" algn="l" defTabSz="376108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4104074" indent="-940272" algn="l" defTabSz="376108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5984617" indent="-940272" algn="l" defTabSz="376108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US" sz="3600" dirty="0">
                <a:solidFill>
                  <a:srgbClr val="444375"/>
                </a:solidFill>
                <a:latin typeface="Titillium Web" panose="00000500000000000000" pitchFamily="2" charset="0"/>
                <a:cs typeface="Arial" pitchFamily="34" charset="0"/>
              </a:rPr>
              <a:t>Replace This Box With Your Organization’s High Resolution </a:t>
            </a:r>
            <a:r>
              <a:rPr lang="en-US" sz="4800" dirty="0">
                <a:solidFill>
                  <a:srgbClr val="444375"/>
                </a:solidFill>
                <a:latin typeface="Titillium Web" panose="00000500000000000000" pitchFamily="2" charset="0"/>
                <a:cs typeface="Arial" pitchFamily="34" charset="0"/>
              </a:rPr>
              <a:t>Logo</a:t>
            </a:r>
          </a:p>
        </p:txBody>
      </p:sp>
      <p:sp>
        <p:nvSpPr>
          <p:cNvPr id="36" name="TextBox 45">
            <a:extLst>
              <a:ext uri="{FF2B5EF4-FFF2-40B4-BE49-F238E27FC236}">
                <a16:creationId xmlns:a16="http://schemas.microsoft.com/office/drawing/2014/main" id="{A4DE30DD-456F-40C6-93C8-5637F39F3934}"/>
              </a:ext>
            </a:extLst>
          </p:cNvPr>
          <p:cNvSpPr txBox="1"/>
          <p:nvPr/>
        </p:nvSpPr>
        <p:spPr>
          <a:xfrm>
            <a:off x="452266" y="19876459"/>
            <a:ext cx="6808152" cy="4181905"/>
          </a:xfrm>
          <a:prstGeom prst="rect">
            <a:avLst/>
          </a:prstGeom>
          <a:ln>
            <a:solidFill>
              <a:srgbClr val="444375"/>
            </a:solidFill>
          </a:ln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32078" rIns="32078" rtlCol="0">
            <a:noAutofit/>
          </a:bodyPr>
          <a:lstStyle/>
          <a:p>
            <a:pPr algn="ctr" defTabSz="549980">
              <a:defRPr/>
            </a:pPr>
            <a:r>
              <a:rPr lang="en-US" sz="5389" b="1" dirty="0">
                <a:solidFill>
                  <a:srgbClr val="444375"/>
                </a:solidFill>
                <a:latin typeface="Amaranth" panose="02000503050000020004" pitchFamily="2" charset="0"/>
              </a:rPr>
              <a:t>CONTACT</a:t>
            </a:r>
          </a:p>
          <a:p>
            <a:pPr defTabSz="549980">
              <a:defRPr/>
            </a:pPr>
            <a:r>
              <a:rPr lang="en-US" sz="3992" b="1" dirty="0">
                <a:solidFill>
                  <a:srgbClr val="444375"/>
                </a:solidFill>
                <a:latin typeface="Amaranth" panose="02000503050000020004" pitchFamily="2" charset="0"/>
              </a:rPr>
              <a:t>&lt;Your Name&gt;</a:t>
            </a:r>
          </a:p>
          <a:p>
            <a:pPr defTabSz="549980">
              <a:defRPr/>
            </a:pPr>
            <a:r>
              <a:rPr lang="en-US" altLang="zh-TW" sz="3992" b="1" dirty="0">
                <a:solidFill>
                  <a:srgbClr val="444375"/>
                </a:solidFill>
                <a:latin typeface="Amaranth" panose="02000503050000020004" pitchFamily="2" charset="0"/>
              </a:rPr>
              <a:t>&lt;Organization Name&gt;</a:t>
            </a:r>
          </a:p>
          <a:p>
            <a:pPr defTabSz="549980">
              <a:defRPr/>
            </a:pPr>
            <a:r>
              <a:rPr lang="en-US" sz="3992" b="1" dirty="0">
                <a:solidFill>
                  <a:srgbClr val="444375"/>
                </a:solidFill>
                <a:latin typeface="Amaranth" panose="02000503050000020004" pitchFamily="2" charset="0"/>
              </a:rPr>
              <a:t>Email</a:t>
            </a:r>
          </a:p>
          <a:p>
            <a:pPr defTabSz="549980">
              <a:defRPr/>
            </a:pPr>
            <a:r>
              <a:rPr lang="en-US" sz="3992" b="1" dirty="0">
                <a:solidFill>
                  <a:srgbClr val="444375"/>
                </a:solidFill>
                <a:latin typeface="Amaranth" panose="02000503050000020004" pitchFamily="2" charset="0"/>
              </a:rPr>
              <a:t>Phone</a:t>
            </a:r>
          </a:p>
          <a:p>
            <a:pPr defTabSz="549980">
              <a:defRPr/>
            </a:pPr>
            <a:r>
              <a:rPr lang="en-US" sz="3992" b="1" dirty="0">
                <a:solidFill>
                  <a:srgbClr val="444375"/>
                </a:solidFill>
                <a:latin typeface="Amaranth" panose="02000503050000020004" pitchFamily="2" charset="0"/>
              </a:rPr>
              <a:t>Website</a:t>
            </a:r>
          </a:p>
        </p:txBody>
      </p:sp>
      <p:sp>
        <p:nvSpPr>
          <p:cNvPr id="37" name="TextBox 42">
            <a:extLst>
              <a:ext uri="{FF2B5EF4-FFF2-40B4-BE49-F238E27FC236}">
                <a16:creationId xmlns:a16="http://schemas.microsoft.com/office/drawing/2014/main" id="{F7BE5A45-0A64-4F87-90F4-C86D8A94B4FC}"/>
              </a:ext>
            </a:extLst>
          </p:cNvPr>
          <p:cNvSpPr txBox="1"/>
          <p:nvPr/>
        </p:nvSpPr>
        <p:spPr>
          <a:xfrm>
            <a:off x="32422284" y="5455880"/>
            <a:ext cx="10937277" cy="8248162"/>
          </a:xfrm>
          <a:prstGeom prst="rect">
            <a:avLst/>
          </a:prstGeom>
          <a:ln>
            <a:solidFill>
              <a:srgbClr val="444375"/>
            </a:solidFill>
          </a:ln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32078" rIns="32078" rtlCol="0">
            <a:noAutofit/>
          </a:bodyPr>
          <a:lstStyle/>
          <a:p>
            <a:pPr algn="ctr" defTabSz="549980">
              <a:defRPr/>
            </a:pPr>
            <a:r>
              <a:rPr lang="en-US" sz="5389" b="1" dirty="0">
                <a:solidFill>
                  <a:srgbClr val="444375"/>
                </a:solidFill>
                <a:latin typeface="Amaranth" panose="02000503050000020004" pitchFamily="2" charset="0"/>
              </a:rPr>
              <a:t>DISCUSSION</a:t>
            </a:r>
          </a:p>
        </p:txBody>
      </p:sp>
      <p:sp>
        <p:nvSpPr>
          <p:cNvPr id="38" name="TextBox 45">
            <a:extLst>
              <a:ext uri="{FF2B5EF4-FFF2-40B4-BE49-F238E27FC236}">
                <a16:creationId xmlns:a16="http://schemas.microsoft.com/office/drawing/2014/main" id="{B778F314-6AD0-411B-A105-89D18B53A250}"/>
              </a:ext>
            </a:extLst>
          </p:cNvPr>
          <p:cNvSpPr txBox="1"/>
          <p:nvPr/>
        </p:nvSpPr>
        <p:spPr>
          <a:xfrm>
            <a:off x="18642011" y="16649008"/>
            <a:ext cx="13340446" cy="7409354"/>
          </a:xfrm>
          <a:prstGeom prst="rect">
            <a:avLst/>
          </a:prstGeom>
          <a:ln>
            <a:solidFill>
              <a:srgbClr val="444375"/>
            </a:solidFill>
          </a:ln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32078" rIns="32078" rtlCol="0">
            <a:noAutofit/>
          </a:bodyPr>
          <a:lstStyle/>
          <a:p>
            <a:pPr algn="ctr" defTabSz="549980">
              <a:defRPr/>
            </a:pPr>
            <a:r>
              <a:rPr lang="en-US" sz="5389" b="1" dirty="0">
                <a:solidFill>
                  <a:srgbClr val="444375"/>
                </a:solidFill>
                <a:latin typeface="Amaranth" panose="02000503050000020004" pitchFamily="2" charset="0"/>
              </a:rPr>
              <a:t>GRAPHS AND TABLES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佈景主題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佈景主題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佈景主題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373</TotalTime>
  <Words>50</Words>
  <Application>Microsoft Office PowerPoint</Application>
  <PresentationFormat>Custom</PresentationFormat>
  <Paragraphs>18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Amaranth</vt:lpstr>
      <vt:lpstr>Arial</vt:lpstr>
      <vt:lpstr>Calibri</vt:lpstr>
      <vt:lpstr>Calibri Light</vt:lpstr>
      <vt:lpstr>Titillium Web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許家慧專案管理師</dc:creator>
  <cp:lastModifiedBy>sflhazmi@gmail.com</cp:lastModifiedBy>
  <cp:revision>5</cp:revision>
  <cp:lastPrinted>2021-09-02T06:04:11Z</cp:lastPrinted>
  <dcterms:created xsi:type="dcterms:W3CDTF">2020-08-25T15:30:07Z</dcterms:created>
  <dcterms:modified xsi:type="dcterms:W3CDTF">2024-09-04T14:38:29Z</dcterms:modified>
</cp:coreProperties>
</file>